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452" y="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11A6-C41A-4CEF-9B77-0F0D5DAA4579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BBDC-3700-47DB-BFD5-B0A1B953D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BBDC-3700-47DB-BFD5-B0A1B953D9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702635-DFA4-4F2C-9811-CF56555E04B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C394E8-5691-4585-A445-5649351E5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p-ping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2ip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Настройка локальной сети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</a:t>
            </a:r>
            <a:r>
              <a:rPr lang="en-US" dirty="0" smtClean="0"/>
              <a:t> Windows 7 </a:t>
            </a:r>
            <a:r>
              <a:rPr lang="ru-RU" dirty="0" smtClean="0"/>
              <a:t>и выше</a:t>
            </a:r>
          </a:p>
          <a:p>
            <a:endParaRPr lang="en-US" dirty="0" smtClean="0"/>
          </a:p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Открыть общий доступ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1321296"/>
            <a:ext cx="5500726" cy="51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Открыть общий доступ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715140" y="4572008"/>
            <a:ext cx="164307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Открыть общий доступ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072330" y="3857628"/>
            <a:ext cx="164307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5572140"/>
            <a:ext cx="1428760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5984" y="3214686"/>
            <a:ext cx="528641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Узнать </a:t>
            </a:r>
            <a:r>
              <a:rPr lang="en-US" dirty="0" smtClean="0"/>
              <a:t>IP </a:t>
            </a:r>
            <a:r>
              <a:rPr lang="ru-RU" dirty="0" smtClean="0"/>
              <a:t>адрес можно на сайте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http://www.ip-ping.ru/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5929354" cy="47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Узнать </a:t>
            </a:r>
            <a:r>
              <a:rPr lang="en-US" dirty="0" smtClean="0"/>
              <a:t>IP </a:t>
            </a:r>
            <a:r>
              <a:rPr lang="ru-RU" dirty="0" smtClean="0"/>
              <a:t>адрес можно на сайте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http://2ip.ru/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76" y="1928801"/>
            <a:ext cx="5715014" cy="45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Произвести действия по настройке ПК на работу локальной сети.:</a:t>
            </a:r>
          </a:p>
          <a:p>
            <a:pPr marL="596646" indent="-514350">
              <a:buNone/>
            </a:pPr>
            <a:r>
              <a:rPr lang="ru-RU" dirty="0" smtClean="0"/>
              <a:t>Определить сетевой адрес своего компьютера с помощью интернет сервисов (слайд 13 и 14).</a:t>
            </a:r>
          </a:p>
          <a:p>
            <a:pPr marL="596646" indent="-514350">
              <a:buNone/>
            </a:pPr>
            <a:r>
              <a:rPr lang="ru-RU" dirty="0" smtClean="0"/>
              <a:t>Результаты оформить в виде </a:t>
            </a:r>
            <a:r>
              <a:rPr lang="ru-RU" b="1" dirty="0" smtClean="0"/>
              <a:t>отчета в </a:t>
            </a:r>
            <a:r>
              <a:rPr lang="en-US" b="1" dirty="0" smtClean="0"/>
              <a:t>Word </a:t>
            </a:r>
            <a:r>
              <a:rPr lang="ru-RU" dirty="0" smtClean="0"/>
              <a:t>титульный лист и </a:t>
            </a:r>
            <a:r>
              <a:rPr lang="ru-RU" dirty="0" err="1" smtClean="0"/>
              <a:t>скриншоты</a:t>
            </a:r>
            <a:r>
              <a:rPr lang="ru-RU" dirty="0" smtClean="0"/>
              <a:t> с описанием ваших действий).</a:t>
            </a:r>
          </a:p>
          <a:p>
            <a:pPr marL="596646" indent="-514350">
              <a:buNone/>
            </a:pPr>
            <a:r>
              <a:rPr lang="ru-RU" dirty="0" smtClean="0"/>
              <a:t>Прислать до 22.04.2020 любым удобным способом (почта, </a:t>
            </a:r>
            <a:r>
              <a:rPr lang="ru-RU" dirty="0" err="1" smtClean="0"/>
              <a:t>дневник.ру</a:t>
            </a:r>
            <a:r>
              <a:rPr lang="ru-RU" dirty="0" smtClean="0"/>
              <a:t>, </a:t>
            </a:r>
            <a:r>
              <a:rPr lang="ru-RU" dirty="0" err="1" smtClean="0"/>
              <a:t>вотсап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Настроить </a:t>
            </a:r>
            <a:r>
              <a:rPr lang="en-US" dirty="0" smtClean="0"/>
              <a:t>IP</a:t>
            </a:r>
            <a:r>
              <a:rPr lang="ru-RU" dirty="0" smtClean="0"/>
              <a:t>-адрес компьютера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000240"/>
            <a:ext cx="4986961" cy="45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858016" y="2285992"/>
            <a:ext cx="1071570" cy="35719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43240" y="5000636"/>
            <a:ext cx="1571636" cy="35719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3306" y="2071678"/>
            <a:ext cx="928694" cy="285752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Настроить </a:t>
            </a:r>
            <a:r>
              <a:rPr lang="en-US" dirty="0" smtClean="0"/>
              <a:t>IP</a:t>
            </a:r>
            <a:r>
              <a:rPr lang="ru-RU" dirty="0" smtClean="0"/>
              <a:t>-адрес компьютера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2000240"/>
            <a:ext cx="4558872" cy="42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571868" y="2643182"/>
            <a:ext cx="1071570" cy="35719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491136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Настроить </a:t>
            </a:r>
            <a:r>
              <a:rPr lang="en-US" dirty="0" smtClean="0"/>
              <a:t>IP</a:t>
            </a:r>
            <a:r>
              <a:rPr lang="ru-RU" dirty="0" smtClean="0"/>
              <a:t>-адрес компьютера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43372" y="3929066"/>
            <a:ext cx="121444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6873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Настроить </a:t>
            </a:r>
            <a:r>
              <a:rPr lang="en-US" dirty="0" smtClean="0"/>
              <a:t>IP</a:t>
            </a:r>
            <a:r>
              <a:rPr lang="ru-RU" dirty="0" smtClean="0"/>
              <a:t>-адрес компьютера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58016" y="4786322"/>
            <a:ext cx="128588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3714776" cy="42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Настроить </a:t>
            </a:r>
            <a:r>
              <a:rPr lang="en-US" dirty="0" smtClean="0"/>
              <a:t>IP</a:t>
            </a:r>
            <a:r>
              <a:rPr lang="ru-RU" dirty="0" smtClean="0"/>
              <a:t>-адрес компьютера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357686" y="2928934"/>
            <a:ext cx="3786214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614413" cy="41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Определить имя компьютера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928802"/>
            <a:ext cx="46866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00034" y="5143512"/>
            <a:ext cx="2428892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82" y="4500570"/>
            <a:ext cx="78581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Определить имя компьютера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71934" y="3643314"/>
            <a:ext cx="2786082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00826" y="4714884"/>
            <a:ext cx="178595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3643338" cy="46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Определить имя компьютера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29124" y="5257359"/>
            <a:ext cx="178595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6248" y="3185657"/>
            <a:ext cx="178595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139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Настройка локальной сети</vt:lpstr>
      <vt:lpstr>1. Настроить IP-адрес компьютера</vt:lpstr>
      <vt:lpstr>1. Настроить IP-адрес компьютера</vt:lpstr>
      <vt:lpstr>1. Настроить IP-адрес компьютера</vt:lpstr>
      <vt:lpstr>1. Настроить IP-адрес компьютера</vt:lpstr>
      <vt:lpstr>1. Настроить IP-адрес компьютера</vt:lpstr>
      <vt:lpstr>2. Определить имя компьютера </vt:lpstr>
      <vt:lpstr>2. Определить имя компьютера </vt:lpstr>
      <vt:lpstr>2. Определить имя компьютера </vt:lpstr>
      <vt:lpstr>3. Открыть общий доступ</vt:lpstr>
      <vt:lpstr>3. Открыть общий доступ</vt:lpstr>
      <vt:lpstr>3. Открыть общий доступ</vt:lpstr>
      <vt:lpstr>Узнать IP адрес можно на сайте http://www.ip-ping.ru/</vt:lpstr>
      <vt:lpstr>Узнать IP адрес можно на сайте http://2ip.ru/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локальной сети</dc:title>
  <dc:creator>adm</dc:creator>
  <cp:lastModifiedBy>JANE</cp:lastModifiedBy>
  <cp:revision>19</cp:revision>
  <dcterms:created xsi:type="dcterms:W3CDTF">2013-12-05T13:36:53Z</dcterms:created>
  <dcterms:modified xsi:type="dcterms:W3CDTF">2020-05-03T07:56:48Z</dcterms:modified>
</cp:coreProperties>
</file>