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7" r:id="rId3"/>
    <p:sldId id="270" r:id="rId4"/>
    <p:sldId id="271" r:id="rId5"/>
    <p:sldId id="277" r:id="rId6"/>
    <p:sldId id="276" r:id="rId7"/>
    <p:sldId id="275" r:id="rId8"/>
    <p:sldId id="272" r:id="rId9"/>
    <p:sldId id="282" r:id="rId10"/>
    <p:sldId id="280" r:id="rId11"/>
    <p:sldId id="281" r:id="rId12"/>
    <p:sldId id="283" r:id="rId13"/>
    <p:sldId id="284" r:id="rId14"/>
    <p:sldId id="285" r:id="rId15"/>
    <p:sldId id="269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7" autoAdjust="0"/>
    <p:restoredTop sz="94660"/>
  </p:normalViewPr>
  <p:slideViewPr>
    <p:cSldViewPr>
      <p:cViewPr>
        <p:scale>
          <a:sx n="50" d="100"/>
          <a:sy n="50" d="100"/>
        </p:scale>
        <p:origin x="-82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23123-BE82-4B1A-B9C7-27F482D40A3F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01C4D-D258-4F9E-B5DC-FFB851B5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B0046-83C4-4C6E-81A8-665314A63832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Информационная безопасность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Антивирусная защита.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Основы информационных технологий 18.05.2020</a:t>
            </a:r>
          </a:p>
          <a:p>
            <a:r>
              <a:rPr lang="ru-RU" dirty="0" smtClean="0"/>
              <a:t>11-00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к тестировались антивирусы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9718" y="1357298"/>
            <a:ext cx="7620000" cy="495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антивирусной защиты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установить антивирусную программу и регулярно обновлять ее</a:t>
            </a:r>
          </a:p>
          <a:p>
            <a:r>
              <a:rPr lang="ru-RU" dirty="0" smtClean="0"/>
              <a:t>настроить ее на автоматическую проверку съемных носителей</a:t>
            </a:r>
          </a:p>
          <a:p>
            <a:r>
              <a:rPr lang="ru-RU" dirty="0" smtClean="0"/>
              <a:t>проверять системные области при каждом включении компьютера</a:t>
            </a:r>
          </a:p>
          <a:p>
            <a:r>
              <a:rPr lang="ru-RU" dirty="0" smtClean="0"/>
              <a:t>периодически проверять жесткий диск</a:t>
            </a:r>
          </a:p>
          <a:p>
            <a:r>
              <a:rPr lang="ru-RU" dirty="0" smtClean="0"/>
              <a:t>автоматически проверять загружаемые и исполняемые файлы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защиты информации на 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Установить антивирусную программу и настроить ее на нормальную работу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Установить пароли на файлы с конфиденциальной информацией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Периодически осуществлять </a:t>
            </a:r>
          </a:p>
          <a:p>
            <a:r>
              <a:rPr lang="ru-RU" dirty="0" smtClean="0"/>
              <a:t>резервное копирование данных</a:t>
            </a:r>
          </a:p>
          <a:p>
            <a:r>
              <a:rPr lang="ru-RU" dirty="0" smtClean="0"/>
              <a:t>очистку, дефрагментацию диска</a:t>
            </a:r>
          </a:p>
          <a:p>
            <a:r>
              <a:rPr lang="ru-RU" dirty="0" smtClean="0"/>
              <a:t>проверку работоспособности элементов ПК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/>
              <a:t>ПРОВЕРИМ: Сохранность информации на жестком диске обеспечивается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регулярной очисткой диска</a:t>
            </a:r>
          </a:p>
          <a:p>
            <a:pPr>
              <a:buNone/>
            </a:pPr>
            <a:r>
              <a:rPr lang="ru-RU" sz="2800" dirty="0" smtClean="0"/>
              <a:t>2) правильным включением и выключением компьютера</a:t>
            </a:r>
          </a:p>
          <a:p>
            <a:pPr>
              <a:buNone/>
            </a:pPr>
            <a:r>
              <a:rPr lang="ru-RU" sz="2800" dirty="0" smtClean="0"/>
              <a:t>3) установкой паролей на файлы</a:t>
            </a:r>
          </a:p>
          <a:p>
            <a:pPr>
              <a:buNone/>
            </a:pPr>
            <a:r>
              <a:rPr lang="ru-RU" sz="2800" dirty="0" smtClean="0"/>
              <a:t>4) дефрагментацией диска </a:t>
            </a:r>
          </a:p>
          <a:p>
            <a:pPr>
              <a:buNone/>
            </a:pPr>
            <a:r>
              <a:rPr lang="ru-RU" sz="2800" dirty="0" smtClean="0"/>
              <a:t>5) резервным копированием данных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ПРОВЕРИМ: </a:t>
            </a:r>
            <a:r>
              <a:rPr lang="ru-RU" dirty="0" smtClean="0"/>
              <a:t>Безопасная работа жесткого диска обеспечивается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Wingdings 2"/>
              <a:buAutoNum type="arabicParenR"/>
            </a:pPr>
            <a:r>
              <a:rPr lang="ru-RU" dirty="0" smtClean="0"/>
              <a:t>установкой паролей на файлы</a:t>
            </a:r>
          </a:p>
          <a:p>
            <a:pPr marL="596646" indent="-514350">
              <a:buAutoNum type="arabicParenR"/>
            </a:pPr>
            <a:r>
              <a:rPr lang="ru-RU" dirty="0" smtClean="0"/>
              <a:t>дефрагментацией диска</a:t>
            </a:r>
          </a:p>
          <a:p>
            <a:pPr marL="596646" indent="-514350">
              <a:buAutoNum type="arabicParenR"/>
            </a:pPr>
            <a:r>
              <a:rPr lang="ru-RU" dirty="0" smtClean="0"/>
              <a:t>регулярной очисткой диска</a:t>
            </a:r>
          </a:p>
          <a:p>
            <a:pPr marL="596646" indent="-514350">
              <a:buAutoNum type="arabicParenR"/>
            </a:pPr>
            <a:r>
              <a:rPr lang="ru-RU" dirty="0" smtClean="0"/>
              <a:t>резервным копированием данных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Фото конспекта презентации и учебника </a:t>
            </a:r>
            <a:r>
              <a:rPr lang="ru-RU" sz="2800" i="1" dirty="0" smtClean="0"/>
              <a:t>(Михеева Е.В., Титова О.В.,  </a:t>
            </a:r>
            <a:br>
              <a:rPr lang="ru-RU" sz="2800" i="1" dirty="0" smtClean="0"/>
            </a:br>
            <a:r>
              <a:rPr lang="ru-RU" sz="2800" i="1" dirty="0" smtClean="0"/>
              <a:t>ИТ в профессиональной деятельности, </a:t>
            </a:r>
            <a:br>
              <a:rPr lang="ru-RU" sz="2800" i="1" dirty="0" smtClean="0"/>
            </a:br>
            <a:r>
              <a:rPr lang="ru-RU" sz="2800" i="1" dirty="0" smtClean="0"/>
              <a:t>стр. 394-397)</a:t>
            </a:r>
            <a:endParaRPr lang="ru-RU" i="1" dirty="0" smtClean="0"/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Рабочая тетрадь. Задание № 3,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ОПРОС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Вирусы. Понятие. Виды.</a:t>
            </a:r>
          </a:p>
          <a:p>
            <a:r>
              <a:rPr lang="ru-RU" dirty="0" smtClean="0"/>
              <a:t>Антивирусная защита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вируса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Компьютерный вирус</a:t>
            </a:r>
            <a:r>
              <a:rPr lang="ru-RU" dirty="0" smtClean="0"/>
              <a:t> – это специальная компьютерная программа, которая при своем запуске уничтожает или портит данные, хранящиеся на компьютере.</a:t>
            </a:r>
          </a:p>
          <a:p>
            <a:pPr>
              <a:buNone/>
            </a:pPr>
            <a:r>
              <a:rPr lang="ru-RU" b="1" dirty="0" smtClean="0"/>
              <a:t>Пути заражения:</a:t>
            </a:r>
          </a:p>
          <a:p>
            <a:r>
              <a:rPr lang="ru-RU" dirty="0" smtClean="0"/>
              <a:t>Съемные носители</a:t>
            </a:r>
          </a:p>
          <a:p>
            <a:r>
              <a:rPr lang="ru-RU" dirty="0" smtClean="0"/>
              <a:t>Компьютерные сети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вирусов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 степени воздействия </a:t>
            </a:r>
            <a:r>
              <a:rPr lang="ru-RU" sz="2800" i="1" dirty="0" smtClean="0"/>
              <a:t>(неопасные, опасные, очень опасные)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по способу заражения </a:t>
            </a:r>
            <a:r>
              <a:rPr lang="ru-RU" sz="2800" i="1" dirty="0" smtClean="0"/>
              <a:t>(резидентные и нерезидентные)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 среде обитания </a:t>
            </a:r>
            <a:r>
              <a:rPr lang="ru-RU" sz="2800" i="1" dirty="0" smtClean="0"/>
              <a:t>(сетевые, файловые, загрузочные, текстовые)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 особенностям алгоритма </a:t>
            </a:r>
            <a:r>
              <a:rPr lang="ru-RU" sz="2800" i="1" dirty="0" smtClean="0"/>
              <a:t>(черви, </a:t>
            </a:r>
            <a:r>
              <a:rPr lang="ru-RU" sz="2800" i="1" dirty="0" err="1" smtClean="0"/>
              <a:t>стелс</a:t>
            </a:r>
            <a:r>
              <a:rPr lang="ru-RU" sz="2800" i="1" dirty="0" smtClean="0"/>
              <a:t>, мутанты, квазивирусные и т.п.).</a:t>
            </a:r>
          </a:p>
          <a:p>
            <a:pPr algn="ctr">
              <a:buNone/>
            </a:pPr>
            <a:r>
              <a:rPr lang="ru-RU" sz="2800" b="1" i="1" dirty="0" smtClean="0"/>
              <a:t>Подробнее в конспект из учебника.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проявления вирусов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прекращение работы или неправильная работа ранее успешно функционировавших программ;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медленная работа компьютера;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невозможность загрузки операционной системы;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исчезновение файлов и каталогов или искажение их содержимого;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изменение даты и времени модификации файлов;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изменение размеров файлов;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неожиданное значительное увеличение числа файлов на диске;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существенное уменьшение размера свободной оперативной памяти;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вывод на экран непредусмотренных сообщений или изображений;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подача непредусмотренных звуковых сигналов;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 smtClean="0"/>
              <a:t>частые зависания и сбои в работе компьютера и т.п.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Антивирусная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специальная программа, которая позволяет обнаруживать и уничтожать компьютерные вирусы.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антивирусных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детекторы </a:t>
            </a:r>
          </a:p>
          <a:p>
            <a:r>
              <a:rPr lang="ru-RU" dirty="0" smtClean="0"/>
              <a:t>доктора или фаги</a:t>
            </a:r>
          </a:p>
          <a:p>
            <a:r>
              <a:rPr lang="ru-RU" dirty="0" smtClean="0"/>
              <a:t>ревизоры </a:t>
            </a:r>
          </a:p>
          <a:p>
            <a:r>
              <a:rPr lang="ru-RU" dirty="0" smtClean="0"/>
              <a:t>фильтры </a:t>
            </a:r>
          </a:p>
          <a:p>
            <a:r>
              <a:rPr lang="ru-RU" dirty="0" smtClean="0"/>
              <a:t>вакцины, или иммунизаторы</a:t>
            </a:r>
          </a:p>
          <a:p>
            <a:pPr algn="ctr">
              <a:buNone/>
            </a:pPr>
            <a:r>
              <a:rPr lang="ru-RU" b="1" i="1" dirty="0" smtClean="0"/>
              <a:t>Подробнее в конспект из учебника.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ТОП 10 антивирусов 2020 года </a:t>
            </a:r>
            <a:br>
              <a:rPr lang="ru-RU" dirty="0" smtClean="0"/>
            </a:br>
            <a:r>
              <a:rPr lang="ru-RU" i="1" dirty="0" smtClean="0"/>
              <a:t>по данным сайта </a:t>
            </a:r>
            <a:r>
              <a:rPr lang="ru-RU" i="1" dirty="0" err="1" smtClean="0"/>
              <a:t>Технобзор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Kaspersky</a:t>
            </a:r>
            <a:r>
              <a:rPr lang="en-US" dirty="0" smtClean="0"/>
              <a:t> Internet Security 20.0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Norton Security 22.19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BullGuard</a:t>
            </a:r>
            <a:r>
              <a:rPr lang="en-US" dirty="0" smtClean="0"/>
              <a:t> Internet Security 20.0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AhnLab</a:t>
            </a:r>
            <a:r>
              <a:rPr lang="en-US" dirty="0" smtClean="0"/>
              <a:t> V3 Internet Security 9.0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Avast</a:t>
            </a:r>
            <a:r>
              <a:rPr lang="en-US" dirty="0" smtClean="0"/>
              <a:t> Free </a:t>
            </a:r>
            <a:r>
              <a:rPr lang="en-US" dirty="0" err="1" smtClean="0"/>
              <a:t>AntiVirus</a:t>
            </a:r>
            <a:r>
              <a:rPr lang="en-US" dirty="0" smtClean="0"/>
              <a:t> 19.8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AVG Internet Security 19.8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Avira</a:t>
            </a:r>
            <a:r>
              <a:rPr lang="en-US" dirty="0" smtClean="0"/>
              <a:t> Antivirus Pro 15.0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K7 Total Security 16.0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Microsoft Windows Defender 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Bitdefender</a:t>
            </a:r>
            <a:r>
              <a:rPr lang="en-US" dirty="0" smtClean="0"/>
              <a:t> Internet Security 24.0</a:t>
            </a:r>
            <a:endParaRPr lang="ru-RU" dirty="0" smtClean="0"/>
          </a:p>
          <a:p>
            <a:pPr marL="596646" indent="-514350">
              <a:spcBef>
                <a:spcPts val="1200"/>
              </a:spcBef>
              <a:buNone/>
            </a:pPr>
            <a:r>
              <a:rPr lang="ru-RU" dirty="0" smtClean="0"/>
              <a:t>Источник: </a:t>
            </a:r>
            <a:r>
              <a:rPr lang="en-US" dirty="0" smtClean="0"/>
              <a:t>https://tehnobzor.ru/soft/luchshiy-antivirus-2020/ ©</a:t>
            </a:r>
            <a:r>
              <a:rPr lang="en-US" dirty="0" err="1" smtClean="0"/>
              <a:t>TehnObzor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3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7F670E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350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Информационная безопасность</vt:lpstr>
      <vt:lpstr>ПОВТОРИМ:</vt:lpstr>
      <vt:lpstr>План урока</vt:lpstr>
      <vt:lpstr>Понятие вируса</vt:lpstr>
      <vt:lpstr>Виды вирусов</vt:lpstr>
      <vt:lpstr>Признаки проявления вирусов</vt:lpstr>
      <vt:lpstr>Антивирусная программа</vt:lpstr>
      <vt:lpstr>Виды антивирусных программ</vt:lpstr>
      <vt:lpstr>ТОП 10 антивирусов 2020 года  по данным сайта Технобзор</vt:lpstr>
      <vt:lpstr>Слайд 10</vt:lpstr>
      <vt:lpstr>Принципы антивирусной защиты</vt:lpstr>
      <vt:lpstr>Принципы защиты информации на ПК</vt:lpstr>
      <vt:lpstr>ПРОВЕРИМ: Сохранность информации на жестком диске обеспечивается</vt:lpstr>
      <vt:lpstr>ПРОВЕРИМ: Безопасная работа жесткого диска обеспечивается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</dc:title>
  <dc:creator>JANE</dc:creator>
  <cp:lastModifiedBy>JANE</cp:lastModifiedBy>
  <cp:revision>42</cp:revision>
  <dcterms:created xsi:type="dcterms:W3CDTF">2020-05-11T08:44:05Z</dcterms:created>
  <dcterms:modified xsi:type="dcterms:W3CDTF">2020-05-17T11:57:10Z</dcterms:modified>
</cp:coreProperties>
</file>